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48" r:id="rId5"/>
  </p:sldMasterIdLst>
  <p:notesMasterIdLst>
    <p:notesMasterId r:id="rId14"/>
  </p:notesMasterIdLst>
  <p:sldIdLst>
    <p:sldId id="260" r:id="rId6"/>
    <p:sldId id="312" r:id="rId7"/>
    <p:sldId id="264" r:id="rId8"/>
    <p:sldId id="317" r:id="rId9"/>
    <p:sldId id="259" r:id="rId10"/>
    <p:sldId id="318" r:id="rId11"/>
    <p:sldId id="320" r:id="rId12"/>
    <p:sldId id="31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4E31"/>
    <a:srgbClr val="669FD5"/>
    <a:srgbClr val="FCB23D"/>
    <a:srgbClr val="0055A7"/>
    <a:srgbClr val="0056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66C08B8-F209-4E3D-8ADC-0843E3673296}" v="4" dt="2024-09-24T15:56:41.9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/>
    </p:cSldViewPr>
  </p:slideViewPr>
  <p:notesTextViewPr>
    <p:cViewPr>
      <p:scale>
        <a:sx n="75" d="100"/>
        <a:sy n="7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itlin Dalton" userId="4930ef1f-043f-4fc5-a2ea-a5bdc790b715" providerId="ADAL" clId="{F66C08B8-F209-4E3D-8ADC-0843E3673296}"/>
    <pc:docChg chg="undo redo custSel addSld delSld modSld sldOrd">
      <pc:chgData name="Caitlin Dalton" userId="4930ef1f-043f-4fc5-a2ea-a5bdc790b715" providerId="ADAL" clId="{F66C08B8-F209-4E3D-8ADC-0843E3673296}" dt="2024-09-24T15:57:06.925" v="1027" actId="47"/>
      <pc:docMkLst>
        <pc:docMk/>
      </pc:docMkLst>
      <pc:sldChg chg="addSp delSp modSp mod">
        <pc:chgData name="Caitlin Dalton" userId="4930ef1f-043f-4fc5-a2ea-a5bdc790b715" providerId="ADAL" clId="{F66C08B8-F209-4E3D-8ADC-0843E3673296}" dt="2024-09-06T19:18:43.729" v="968" actId="1036"/>
        <pc:sldMkLst>
          <pc:docMk/>
          <pc:sldMk cId="3826587269" sldId="259"/>
        </pc:sldMkLst>
        <pc:spChg chg="del mod topLvl">
          <ac:chgData name="Caitlin Dalton" userId="4930ef1f-043f-4fc5-a2ea-a5bdc790b715" providerId="ADAL" clId="{F66C08B8-F209-4E3D-8ADC-0843E3673296}" dt="2024-09-05T20:50:44.485" v="428" actId="478"/>
          <ac:spMkLst>
            <pc:docMk/>
            <pc:sldMk cId="3826587269" sldId="259"/>
            <ac:spMk id="6" creationId="{AEDF6F17-5FE0-0896-3791-5D07AB0E76CA}"/>
          </ac:spMkLst>
        </pc:spChg>
        <pc:spChg chg="add mod">
          <ac:chgData name="Caitlin Dalton" userId="4930ef1f-043f-4fc5-a2ea-a5bdc790b715" providerId="ADAL" clId="{F66C08B8-F209-4E3D-8ADC-0843E3673296}" dt="2024-09-05T20:53:42.168" v="557" actId="14100"/>
          <ac:spMkLst>
            <pc:docMk/>
            <pc:sldMk cId="3826587269" sldId="259"/>
            <ac:spMk id="8" creationId="{FA7F951B-7BFA-70A8-62A4-253BA3FF2654}"/>
          </ac:spMkLst>
        </pc:spChg>
        <pc:spChg chg="add mod">
          <ac:chgData name="Caitlin Dalton" userId="4930ef1f-043f-4fc5-a2ea-a5bdc790b715" providerId="ADAL" clId="{F66C08B8-F209-4E3D-8ADC-0843E3673296}" dt="2024-09-06T19:18:43.729" v="968" actId="1036"/>
          <ac:spMkLst>
            <pc:docMk/>
            <pc:sldMk cId="3826587269" sldId="259"/>
            <ac:spMk id="13" creationId="{712FB01E-6220-B62D-CF9B-5C232ACC1A22}"/>
          </ac:spMkLst>
        </pc:spChg>
        <pc:spChg chg="add del mod">
          <ac:chgData name="Caitlin Dalton" userId="4930ef1f-043f-4fc5-a2ea-a5bdc790b715" providerId="ADAL" clId="{F66C08B8-F209-4E3D-8ADC-0843E3673296}" dt="2024-09-05T21:01:51.160" v="644" actId="478"/>
          <ac:spMkLst>
            <pc:docMk/>
            <pc:sldMk cId="3826587269" sldId="259"/>
            <ac:spMk id="20" creationId="{0AA95A5F-3E97-F76E-3367-F2F7593366FD}"/>
          </ac:spMkLst>
        </pc:spChg>
        <pc:spChg chg="mod">
          <ac:chgData name="Caitlin Dalton" userId="4930ef1f-043f-4fc5-a2ea-a5bdc790b715" providerId="ADAL" clId="{F66C08B8-F209-4E3D-8ADC-0843E3673296}" dt="2024-09-06T19:18:43.729" v="968" actId="1036"/>
          <ac:spMkLst>
            <pc:docMk/>
            <pc:sldMk cId="3826587269" sldId="259"/>
            <ac:spMk id="29" creationId="{B0FA5DC4-856A-160A-1C2D-56D919AFF4E8}"/>
          </ac:spMkLst>
        </pc:spChg>
        <pc:spChg chg="del">
          <ac:chgData name="Caitlin Dalton" userId="4930ef1f-043f-4fc5-a2ea-a5bdc790b715" providerId="ADAL" clId="{F66C08B8-F209-4E3D-8ADC-0843E3673296}" dt="2024-09-05T20:11:57.547" v="236" actId="478"/>
          <ac:spMkLst>
            <pc:docMk/>
            <pc:sldMk cId="3826587269" sldId="259"/>
            <ac:spMk id="30" creationId="{AD0889E7-BA55-EC08-FDDE-D0C5CC34EC9A}"/>
          </ac:spMkLst>
        </pc:spChg>
        <pc:grpChg chg="add del mod">
          <ac:chgData name="Caitlin Dalton" userId="4930ef1f-043f-4fc5-a2ea-a5bdc790b715" providerId="ADAL" clId="{F66C08B8-F209-4E3D-8ADC-0843E3673296}" dt="2024-09-05T20:44:58.136" v="272" actId="165"/>
          <ac:grpSpMkLst>
            <pc:docMk/>
            <pc:sldMk cId="3826587269" sldId="259"/>
            <ac:grpSpMk id="2" creationId="{1C0D0002-F1BB-8064-B848-1845704B9665}"/>
          </ac:grpSpMkLst>
        </pc:grpChg>
        <pc:picChg chg="del mod">
          <ac:chgData name="Caitlin Dalton" userId="4930ef1f-043f-4fc5-a2ea-a5bdc790b715" providerId="ADAL" clId="{F66C08B8-F209-4E3D-8ADC-0843E3673296}" dt="2024-09-05T20:09:35.901" v="210" actId="478"/>
          <ac:picMkLst>
            <pc:docMk/>
            <pc:sldMk cId="3826587269" sldId="259"/>
            <ac:picMk id="3" creationId="{A86241A1-85F2-CA1A-8E67-4C46DA78C51F}"/>
          </ac:picMkLst>
        </pc:picChg>
        <pc:picChg chg="del">
          <ac:chgData name="Caitlin Dalton" userId="4930ef1f-043f-4fc5-a2ea-a5bdc790b715" providerId="ADAL" clId="{F66C08B8-F209-4E3D-8ADC-0843E3673296}" dt="2024-09-05T20:50:46.825" v="430" actId="478"/>
          <ac:picMkLst>
            <pc:docMk/>
            <pc:sldMk cId="3826587269" sldId="259"/>
            <ac:picMk id="4" creationId="{E3AB2AF3-0E6C-F0C3-5B3A-21F47F9C8B6F}"/>
          </ac:picMkLst>
        </pc:picChg>
        <pc:picChg chg="add del mod ord">
          <ac:chgData name="Caitlin Dalton" userId="4930ef1f-043f-4fc5-a2ea-a5bdc790b715" providerId="ADAL" clId="{F66C08B8-F209-4E3D-8ADC-0843E3673296}" dt="2024-09-05T20:12:06.249" v="239" actId="478"/>
          <ac:picMkLst>
            <pc:docMk/>
            <pc:sldMk cId="3826587269" sldId="259"/>
            <ac:picMk id="5" creationId="{2B883465-A9B3-8CC9-17C0-06A849C92DE9}"/>
          </ac:picMkLst>
        </pc:picChg>
        <pc:picChg chg="del mod topLvl">
          <ac:chgData name="Caitlin Dalton" userId="4930ef1f-043f-4fc5-a2ea-a5bdc790b715" providerId="ADAL" clId="{F66C08B8-F209-4E3D-8ADC-0843E3673296}" dt="2024-09-05T20:50:45.248" v="429" actId="478"/>
          <ac:picMkLst>
            <pc:docMk/>
            <pc:sldMk cId="3826587269" sldId="259"/>
            <ac:picMk id="7" creationId="{B832A810-B10C-ED4F-64E1-7A732480161E}"/>
          </ac:picMkLst>
        </pc:picChg>
        <pc:picChg chg="add mod modCrop">
          <ac:chgData name="Caitlin Dalton" userId="4930ef1f-043f-4fc5-a2ea-a5bdc790b715" providerId="ADAL" clId="{F66C08B8-F209-4E3D-8ADC-0843E3673296}" dt="2024-09-05T20:53:10.967" v="554" actId="732"/>
          <ac:picMkLst>
            <pc:docMk/>
            <pc:sldMk cId="3826587269" sldId="259"/>
            <ac:picMk id="9" creationId="{00C6B1E9-3877-56DF-FD8A-388FB6FCEC07}"/>
          </ac:picMkLst>
        </pc:picChg>
        <pc:picChg chg="add del mod">
          <ac:chgData name="Caitlin Dalton" userId="4930ef1f-043f-4fc5-a2ea-a5bdc790b715" providerId="ADAL" clId="{F66C08B8-F209-4E3D-8ADC-0843E3673296}" dt="2024-09-05T20:56:32.762" v="578" actId="478"/>
          <ac:picMkLst>
            <pc:docMk/>
            <pc:sldMk cId="3826587269" sldId="259"/>
            <ac:picMk id="11" creationId="{6A80B778-ACA3-6C5F-1B0D-E3474ED262F4}"/>
          </ac:picMkLst>
        </pc:picChg>
        <pc:picChg chg="add mod">
          <ac:chgData name="Caitlin Dalton" userId="4930ef1f-043f-4fc5-a2ea-a5bdc790b715" providerId="ADAL" clId="{F66C08B8-F209-4E3D-8ADC-0843E3673296}" dt="2024-09-05T20:53:01.551" v="553" actId="1038"/>
          <ac:picMkLst>
            <pc:docMk/>
            <pc:sldMk cId="3826587269" sldId="259"/>
            <ac:picMk id="15" creationId="{59D2DD60-1E81-1A1B-0014-4D7AF97E781C}"/>
          </ac:picMkLst>
        </pc:picChg>
        <pc:picChg chg="add mod ord modCrop">
          <ac:chgData name="Caitlin Dalton" userId="4930ef1f-043f-4fc5-a2ea-a5bdc790b715" providerId="ADAL" clId="{F66C08B8-F209-4E3D-8ADC-0843E3673296}" dt="2024-09-05T21:17:47.297" v="697" actId="14100"/>
          <ac:picMkLst>
            <pc:docMk/>
            <pc:sldMk cId="3826587269" sldId="259"/>
            <ac:picMk id="17" creationId="{800B7266-2202-79B0-10D6-938E6508A880}"/>
          </ac:picMkLst>
        </pc:picChg>
        <pc:picChg chg="add del mod">
          <ac:chgData name="Caitlin Dalton" userId="4930ef1f-043f-4fc5-a2ea-a5bdc790b715" providerId="ADAL" clId="{F66C08B8-F209-4E3D-8ADC-0843E3673296}" dt="2024-09-05T21:16:19.466" v="645" actId="478"/>
          <ac:picMkLst>
            <pc:docMk/>
            <pc:sldMk cId="3826587269" sldId="259"/>
            <ac:picMk id="19" creationId="{B9463589-845A-4815-451A-368BBB1C7269}"/>
          </ac:picMkLst>
        </pc:picChg>
        <pc:picChg chg="del">
          <ac:chgData name="Caitlin Dalton" userId="4930ef1f-043f-4fc5-a2ea-a5bdc790b715" providerId="ADAL" clId="{F66C08B8-F209-4E3D-8ADC-0843E3673296}" dt="2024-09-05T20:11:58.457" v="237" actId="478"/>
          <ac:picMkLst>
            <pc:docMk/>
            <pc:sldMk cId="3826587269" sldId="259"/>
            <ac:picMk id="21" creationId="{1B670F85-1193-5091-A19B-F2D3DD20DD32}"/>
          </ac:picMkLst>
        </pc:picChg>
        <pc:picChg chg="add mod">
          <ac:chgData name="Caitlin Dalton" userId="4930ef1f-043f-4fc5-a2ea-a5bdc790b715" providerId="ADAL" clId="{F66C08B8-F209-4E3D-8ADC-0843E3673296}" dt="2024-09-05T21:21:52.797" v="719" actId="1076"/>
          <ac:picMkLst>
            <pc:docMk/>
            <pc:sldMk cId="3826587269" sldId="259"/>
            <ac:picMk id="23" creationId="{E71E77B5-AAF4-0779-3BDA-55AA71DCBA6F}"/>
          </ac:picMkLst>
        </pc:picChg>
      </pc:sldChg>
      <pc:sldChg chg="addSp delSp modSp mod setBg">
        <pc:chgData name="Caitlin Dalton" userId="4930ef1f-043f-4fc5-a2ea-a5bdc790b715" providerId="ADAL" clId="{F66C08B8-F209-4E3D-8ADC-0843E3673296}" dt="2024-09-06T19:23:56.386" v="1015" actId="478"/>
        <pc:sldMkLst>
          <pc:docMk/>
          <pc:sldMk cId="2074979094" sldId="260"/>
        </pc:sldMkLst>
        <pc:grpChg chg="add del mod">
          <ac:chgData name="Caitlin Dalton" userId="4930ef1f-043f-4fc5-a2ea-a5bdc790b715" providerId="ADAL" clId="{F66C08B8-F209-4E3D-8ADC-0843E3673296}" dt="2024-09-05T21:47:55.145" v="891" actId="165"/>
          <ac:grpSpMkLst>
            <pc:docMk/>
            <pc:sldMk cId="2074979094" sldId="260"/>
            <ac:grpSpMk id="21" creationId="{BD6E5E04-9C8C-9116-447D-82483FA8AA80}"/>
          </ac:grpSpMkLst>
        </pc:grpChg>
        <pc:picChg chg="add del mod">
          <ac:chgData name="Caitlin Dalton" userId="4930ef1f-043f-4fc5-a2ea-a5bdc790b715" providerId="ADAL" clId="{F66C08B8-F209-4E3D-8ADC-0843E3673296}" dt="2024-09-06T19:22:30.234" v="1006" actId="478"/>
          <ac:picMkLst>
            <pc:docMk/>
            <pc:sldMk cId="2074979094" sldId="260"/>
            <ac:picMk id="2" creationId="{C1AB4613-1A5F-B1A5-778C-398F48E102F5}"/>
          </ac:picMkLst>
        </pc:picChg>
        <pc:picChg chg="mod">
          <ac:chgData name="Caitlin Dalton" userId="4930ef1f-043f-4fc5-a2ea-a5bdc790b715" providerId="ADAL" clId="{F66C08B8-F209-4E3D-8ADC-0843E3673296}" dt="2024-09-05T21:48:47.275" v="913" actId="1037"/>
          <ac:picMkLst>
            <pc:docMk/>
            <pc:sldMk cId="2074979094" sldId="260"/>
            <ac:picMk id="3" creationId="{32631737-6D07-1A3F-E6D2-ADE50E731AEC}"/>
          </ac:picMkLst>
        </pc:picChg>
        <pc:picChg chg="add del mod modCrop">
          <ac:chgData name="Caitlin Dalton" userId="4930ef1f-043f-4fc5-a2ea-a5bdc790b715" providerId="ADAL" clId="{F66C08B8-F209-4E3D-8ADC-0843E3673296}" dt="2024-09-05T21:44:00.168" v="857" actId="478"/>
          <ac:picMkLst>
            <pc:docMk/>
            <pc:sldMk cId="2074979094" sldId="260"/>
            <ac:picMk id="4" creationId="{0CC754E0-32B9-69CD-4050-5CD855A3A1A5}"/>
          </ac:picMkLst>
        </pc:picChg>
        <pc:picChg chg="add del mod modCrop">
          <ac:chgData name="Caitlin Dalton" userId="4930ef1f-043f-4fc5-a2ea-a5bdc790b715" providerId="ADAL" clId="{F66C08B8-F209-4E3D-8ADC-0843E3673296}" dt="2024-09-06T19:23:18.916" v="1010" actId="478"/>
          <ac:picMkLst>
            <pc:docMk/>
            <pc:sldMk cId="2074979094" sldId="260"/>
            <ac:picMk id="4" creationId="{C76B9702-A566-C77A-25D2-9A68B3E96C17}"/>
          </ac:picMkLst>
        </pc:picChg>
        <pc:picChg chg="add del mod modCrop">
          <ac:chgData name="Caitlin Dalton" userId="4930ef1f-043f-4fc5-a2ea-a5bdc790b715" providerId="ADAL" clId="{F66C08B8-F209-4E3D-8ADC-0843E3673296}" dt="2024-09-06T19:23:56.386" v="1015" actId="478"/>
          <ac:picMkLst>
            <pc:docMk/>
            <pc:sldMk cId="2074979094" sldId="260"/>
            <ac:picMk id="5" creationId="{A96D8B36-DF32-CCB0-5140-1B74545A45F5}"/>
          </ac:picMkLst>
        </pc:picChg>
        <pc:picChg chg="add del mod">
          <ac:chgData name="Caitlin Dalton" userId="4930ef1f-043f-4fc5-a2ea-a5bdc790b715" providerId="ADAL" clId="{F66C08B8-F209-4E3D-8ADC-0843E3673296}" dt="2024-09-05T21:43:44.113" v="853" actId="478"/>
          <ac:picMkLst>
            <pc:docMk/>
            <pc:sldMk cId="2074979094" sldId="260"/>
            <ac:picMk id="6" creationId="{61567FC7-1AAC-EC0D-5E92-43FE4B6BED4C}"/>
          </ac:picMkLst>
        </pc:picChg>
        <pc:picChg chg="add mod topLvl modCrop">
          <ac:chgData name="Caitlin Dalton" userId="4930ef1f-043f-4fc5-a2ea-a5bdc790b715" providerId="ADAL" clId="{F66C08B8-F209-4E3D-8ADC-0843E3673296}" dt="2024-09-05T21:47:55.145" v="891" actId="165"/>
          <ac:picMkLst>
            <pc:docMk/>
            <pc:sldMk cId="2074979094" sldId="260"/>
            <ac:picMk id="8" creationId="{7B51E2B4-3EEF-ABC2-69D1-832BFBD7A75A}"/>
          </ac:picMkLst>
        </pc:picChg>
        <pc:picChg chg="add del mod modCrop">
          <ac:chgData name="Caitlin Dalton" userId="4930ef1f-043f-4fc5-a2ea-a5bdc790b715" providerId="ADAL" clId="{F66C08B8-F209-4E3D-8ADC-0843E3673296}" dt="2024-09-05T21:43:36.754" v="851" actId="478"/>
          <ac:picMkLst>
            <pc:docMk/>
            <pc:sldMk cId="2074979094" sldId="260"/>
            <ac:picMk id="10" creationId="{19DC6C77-B653-731E-562F-DC27B2E8243A}"/>
          </ac:picMkLst>
        </pc:picChg>
        <pc:picChg chg="add del mod">
          <ac:chgData name="Caitlin Dalton" userId="4930ef1f-043f-4fc5-a2ea-a5bdc790b715" providerId="ADAL" clId="{F66C08B8-F209-4E3D-8ADC-0843E3673296}" dt="2024-09-05T21:42:00.767" v="839" actId="478"/>
          <ac:picMkLst>
            <pc:docMk/>
            <pc:sldMk cId="2074979094" sldId="260"/>
            <ac:picMk id="12" creationId="{652B4811-041C-942C-B2E6-F54358A0763D}"/>
          </ac:picMkLst>
        </pc:picChg>
        <pc:picChg chg="add mod topLvl modCrop">
          <ac:chgData name="Caitlin Dalton" userId="4930ef1f-043f-4fc5-a2ea-a5bdc790b715" providerId="ADAL" clId="{F66C08B8-F209-4E3D-8ADC-0843E3673296}" dt="2024-09-05T21:48:41.740" v="912" actId="1036"/>
          <ac:picMkLst>
            <pc:docMk/>
            <pc:sldMk cId="2074979094" sldId="260"/>
            <ac:picMk id="14" creationId="{454E9C54-C68B-99FA-81CA-F0BCAE74729B}"/>
          </ac:picMkLst>
        </pc:picChg>
        <pc:picChg chg="add del mod">
          <ac:chgData name="Caitlin Dalton" userId="4930ef1f-043f-4fc5-a2ea-a5bdc790b715" providerId="ADAL" clId="{F66C08B8-F209-4E3D-8ADC-0843E3673296}" dt="2024-09-05T21:45:33.320" v="862" actId="478"/>
          <ac:picMkLst>
            <pc:docMk/>
            <pc:sldMk cId="2074979094" sldId="260"/>
            <ac:picMk id="16" creationId="{F2840B6E-95BB-806C-0490-748FB0FECC33}"/>
          </ac:picMkLst>
        </pc:picChg>
        <pc:picChg chg="add del mod">
          <ac:chgData name="Caitlin Dalton" userId="4930ef1f-043f-4fc5-a2ea-a5bdc790b715" providerId="ADAL" clId="{F66C08B8-F209-4E3D-8ADC-0843E3673296}" dt="2024-09-05T21:46:06.985" v="869" actId="478"/>
          <ac:picMkLst>
            <pc:docMk/>
            <pc:sldMk cId="2074979094" sldId="260"/>
            <ac:picMk id="18" creationId="{35734316-0FD5-6559-3D24-9AF60F1EDEC6}"/>
          </ac:picMkLst>
        </pc:picChg>
        <pc:picChg chg="add mod topLvl modCrop">
          <ac:chgData name="Caitlin Dalton" userId="4930ef1f-043f-4fc5-a2ea-a5bdc790b715" providerId="ADAL" clId="{F66C08B8-F209-4E3D-8ADC-0843E3673296}" dt="2024-09-05T21:48:35.136" v="910" actId="1076"/>
          <ac:picMkLst>
            <pc:docMk/>
            <pc:sldMk cId="2074979094" sldId="260"/>
            <ac:picMk id="20" creationId="{F038397F-00BD-65FF-0995-B83B9119D11E}"/>
          </ac:picMkLst>
        </pc:picChg>
      </pc:sldChg>
      <pc:sldChg chg="addSp delSp modSp mod">
        <pc:chgData name="Caitlin Dalton" userId="4930ef1f-043f-4fc5-a2ea-a5bdc790b715" providerId="ADAL" clId="{F66C08B8-F209-4E3D-8ADC-0843E3673296}" dt="2024-09-06T19:21:04.403" v="995" actId="478"/>
        <pc:sldMkLst>
          <pc:docMk/>
          <pc:sldMk cId="3094953614" sldId="264"/>
        </pc:sldMkLst>
        <pc:spChg chg="add mod ord">
          <ac:chgData name="Caitlin Dalton" userId="4930ef1f-043f-4fc5-a2ea-a5bdc790b715" providerId="ADAL" clId="{F66C08B8-F209-4E3D-8ADC-0843E3673296}" dt="2024-09-05T20:10:08.904" v="216" actId="14100"/>
          <ac:spMkLst>
            <pc:docMk/>
            <pc:sldMk cId="3094953614" sldId="264"/>
            <ac:spMk id="6" creationId="{06341407-9843-D73E-5133-B0EF7E734D84}"/>
          </ac:spMkLst>
        </pc:spChg>
        <pc:spChg chg="mod">
          <ac:chgData name="Caitlin Dalton" userId="4930ef1f-043f-4fc5-a2ea-a5bdc790b715" providerId="ADAL" clId="{F66C08B8-F209-4E3D-8ADC-0843E3673296}" dt="2024-09-06T19:16:39.264" v="952" actId="403"/>
          <ac:spMkLst>
            <pc:docMk/>
            <pc:sldMk cId="3094953614" sldId="264"/>
            <ac:spMk id="11" creationId="{039045A4-295F-144C-606F-555B33ED5B29}"/>
          </ac:spMkLst>
        </pc:spChg>
        <pc:spChg chg="add mod">
          <ac:chgData name="Caitlin Dalton" userId="4930ef1f-043f-4fc5-a2ea-a5bdc790b715" providerId="ADAL" clId="{F66C08B8-F209-4E3D-8ADC-0843E3673296}" dt="2024-09-05T20:50:24.766" v="380" actId="1035"/>
          <ac:spMkLst>
            <pc:docMk/>
            <pc:sldMk cId="3094953614" sldId="264"/>
            <ac:spMk id="14" creationId="{313D70ED-75D6-29AE-D61B-6C1526A4EF44}"/>
          </ac:spMkLst>
        </pc:spChg>
        <pc:grpChg chg="add mod">
          <ac:chgData name="Caitlin Dalton" userId="4930ef1f-043f-4fc5-a2ea-a5bdc790b715" providerId="ADAL" clId="{F66C08B8-F209-4E3D-8ADC-0843E3673296}" dt="2024-09-05T19:50:53.719" v="60" actId="164"/>
          <ac:grpSpMkLst>
            <pc:docMk/>
            <pc:sldMk cId="3094953614" sldId="264"/>
            <ac:grpSpMk id="7" creationId="{150C483A-03A5-6CCD-BEA4-9BF3893D5688}"/>
          </ac:grpSpMkLst>
        </pc:grpChg>
        <pc:grpChg chg="add del mod ord">
          <ac:chgData name="Caitlin Dalton" userId="4930ef1f-043f-4fc5-a2ea-a5bdc790b715" providerId="ADAL" clId="{F66C08B8-F209-4E3D-8ADC-0843E3673296}" dt="2024-09-05T20:43:58.057" v="261" actId="478"/>
          <ac:grpSpMkLst>
            <pc:docMk/>
            <pc:sldMk cId="3094953614" sldId="264"/>
            <ac:grpSpMk id="8" creationId="{36585071-37D5-4C5D-2574-E39ED2AF8D31}"/>
          </ac:grpSpMkLst>
        </pc:grpChg>
        <pc:picChg chg="add mod">
          <ac:chgData name="Caitlin Dalton" userId="4930ef1f-043f-4fc5-a2ea-a5bdc790b715" providerId="ADAL" clId="{F66C08B8-F209-4E3D-8ADC-0843E3673296}" dt="2024-09-05T19:51:23.587" v="65" actId="164"/>
          <ac:picMkLst>
            <pc:docMk/>
            <pc:sldMk cId="3094953614" sldId="264"/>
            <ac:picMk id="2" creationId="{09CC97C9-7A4D-4999-A05D-CAACA196F371}"/>
          </ac:picMkLst>
        </pc:picChg>
        <pc:picChg chg="add del mod modCrop">
          <ac:chgData name="Caitlin Dalton" userId="4930ef1f-043f-4fc5-a2ea-a5bdc790b715" providerId="ADAL" clId="{F66C08B8-F209-4E3D-8ADC-0843E3673296}" dt="2024-09-06T19:21:04.403" v="995" actId="478"/>
          <ac:picMkLst>
            <pc:docMk/>
            <pc:sldMk cId="3094953614" sldId="264"/>
            <ac:picMk id="2" creationId="{989D1733-FDEA-9947-32FE-64FBD2D3CC2B}"/>
          </ac:picMkLst>
        </pc:picChg>
        <pc:picChg chg="del">
          <ac:chgData name="Caitlin Dalton" userId="4930ef1f-043f-4fc5-a2ea-a5bdc790b715" providerId="ADAL" clId="{F66C08B8-F209-4E3D-8ADC-0843E3673296}" dt="2024-09-05T17:27:32.188" v="19" actId="478"/>
          <ac:picMkLst>
            <pc:docMk/>
            <pc:sldMk cId="3094953614" sldId="264"/>
            <ac:picMk id="3" creationId="{EC343161-62A9-CF5D-3AEF-70B44C3846B3}"/>
          </ac:picMkLst>
        </pc:picChg>
        <pc:picChg chg="add del mod ord modCrop">
          <ac:chgData name="Caitlin Dalton" userId="4930ef1f-043f-4fc5-a2ea-a5bdc790b715" providerId="ADAL" clId="{F66C08B8-F209-4E3D-8ADC-0843E3673296}" dt="2024-09-05T20:07:14.218" v="193" actId="21"/>
          <ac:picMkLst>
            <pc:docMk/>
            <pc:sldMk cId="3094953614" sldId="264"/>
            <ac:picMk id="5" creationId="{2B883465-A9B3-8CC9-17C0-06A849C92DE9}"/>
          </ac:picMkLst>
        </pc:picChg>
        <pc:picChg chg="add del mod modCrop">
          <ac:chgData name="Caitlin Dalton" userId="4930ef1f-043f-4fc5-a2ea-a5bdc790b715" providerId="ADAL" clId="{F66C08B8-F209-4E3D-8ADC-0843E3673296}" dt="2024-09-05T20:07:12.278" v="192" actId="478"/>
          <ac:picMkLst>
            <pc:docMk/>
            <pc:sldMk cId="3094953614" sldId="264"/>
            <ac:picMk id="10" creationId="{AF4AFB35-95F6-C2D4-F921-4919D1F6979F}"/>
          </ac:picMkLst>
        </pc:picChg>
        <pc:picChg chg="add mod modCrop">
          <ac:chgData name="Caitlin Dalton" userId="4930ef1f-043f-4fc5-a2ea-a5bdc790b715" providerId="ADAL" clId="{F66C08B8-F209-4E3D-8ADC-0843E3673296}" dt="2024-09-05T20:10:39.784" v="221" actId="732"/>
          <ac:picMkLst>
            <pc:docMk/>
            <pc:sldMk cId="3094953614" sldId="264"/>
            <ac:picMk id="13" creationId="{19EE36EB-7CA7-E0A0-AB8C-EE6827CE31AF}"/>
          </ac:picMkLst>
        </pc:picChg>
        <pc:picChg chg="add mod">
          <ac:chgData name="Caitlin Dalton" userId="4930ef1f-043f-4fc5-a2ea-a5bdc790b715" providerId="ADAL" clId="{F66C08B8-F209-4E3D-8ADC-0843E3673296}" dt="2024-09-05T20:50:35.535" v="427" actId="1038"/>
          <ac:picMkLst>
            <pc:docMk/>
            <pc:sldMk cId="3094953614" sldId="264"/>
            <ac:picMk id="15" creationId="{58C628A1-007E-6DAB-FEAA-7F9FE6DBACC8}"/>
          </ac:picMkLst>
        </pc:picChg>
        <pc:picChg chg="add del mod">
          <ac:chgData name="Caitlin Dalton" userId="4930ef1f-043f-4fc5-a2ea-a5bdc790b715" providerId="ADAL" clId="{F66C08B8-F209-4E3D-8ADC-0843E3673296}" dt="2024-09-05T19:49:35.897" v="46" actId="478"/>
          <ac:picMkLst>
            <pc:docMk/>
            <pc:sldMk cId="3094953614" sldId="264"/>
            <ac:picMk id="30" creationId="{B86417ED-CED8-EDF9-AEAB-28AF834574FC}"/>
          </ac:picMkLst>
        </pc:picChg>
      </pc:sldChg>
      <pc:sldChg chg="del">
        <pc:chgData name="Caitlin Dalton" userId="4930ef1f-043f-4fc5-a2ea-a5bdc790b715" providerId="ADAL" clId="{F66C08B8-F209-4E3D-8ADC-0843E3673296}" dt="2024-09-05T21:32:29.987" v="760" actId="47"/>
        <pc:sldMkLst>
          <pc:docMk/>
          <pc:sldMk cId="3447607115" sldId="311"/>
        </pc:sldMkLst>
      </pc:sldChg>
      <pc:sldChg chg="addSp delSp modSp mod setBg">
        <pc:chgData name="Caitlin Dalton" userId="4930ef1f-043f-4fc5-a2ea-a5bdc790b715" providerId="ADAL" clId="{F66C08B8-F209-4E3D-8ADC-0843E3673296}" dt="2024-09-05T21:39:01.963" v="789" actId="18131"/>
        <pc:sldMkLst>
          <pc:docMk/>
          <pc:sldMk cId="4016420075" sldId="312"/>
        </pc:sldMkLst>
        <pc:spChg chg="add del mod">
          <ac:chgData name="Caitlin Dalton" userId="4930ef1f-043f-4fc5-a2ea-a5bdc790b715" providerId="ADAL" clId="{F66C08B8-F209-4E3D-8ADC-0843E3673296}" dt="2024-09-05T20:49:58.615" v="334" actId="478"/>
          <ac:spMkLst>
            <pc:docMk/>
            <pc:sldMk cId="4016420075" sldId="312"/>
            <ac:spMk id="10" creationId="{580E3EBC-67FF-C1E5-07E5-368E77D4CF45}"/>
          </ac:spMkLst>
        </pc:spChg>
        <pc:spChg chg="add del mod">
          <ac:chgData name="Caitlin Dalton" userId="4930ef1f-043f-4fc5-a2ea-a5bdc790b715" providerId="ADAL" clId="{F66C08B8-F209-4E3D-8ADC-0843E3673296}" dt="2024-09-05T20:45:50.859" v="304"/>
          <ac:spMkLst>
            <pc:docMk/>
            <pc:sldMk cId="4016420075" sldId="312"/>
            <ac:spMk id="11" creationId="{B5F0C3FD-3E7E-143E-6CBC-62E56BFD247A}"/>
          </ac:spMkLst>
        </pc:spChg>
        <pc:spChg chg="add del mod">
          <ac:chgData name="Caitlin Dalton" userId="4930ef1f-043f-4fc5-a2ea-a5bdc790b715" providerId="ADAL" clId="{F66C08B8-F209-4E3D-8ADC-0843E3673296}" dt="2024-09-05T20:49:12.012" v="318" actId="478"/>
          <ac:spMkLst>
            <pc:docMk/>
            <pc:sldMk cId="4016420075" sldId="312"/>
            <ac:spMk id="12" creationId="{5174B693-7D31-92AF-D408-79D18EDEAB6D}"/>
          </ac:spMkLst>
        </pc:spChg>
        <pc:spChg chg="add del mod">
          <ac:chgData name="Caitlin Dalton" userId="4930ef1f-043f-4fc5-a2ea-a5bdc790b715" providerId="ADAL" clId="{F66C08B8-F209-4E3D-8ADC-0843E3673296}" dt="2024-09-05T20:49:08.617" v="317" actId="478"/>
          <ac:spMkLst>
            <pc:docMk/>
            <pc:sldMk cId="4016420075" sldId="312"/>
            <ac:spMk id="13" creationId="{38D9D0C1-BEEA-4001-D429-67B0B71A8BCD}"/>
          </ac:spMkLst>
        </pc:spChg>
        <pc:picChg chg="add del mod ord modCrop">
          <ac:chgData name="Caitlin Dalton" userId="4930ef1f-043f-4fc5-a2ea-a5bdc790b715" providerId="ADAL" clId="{F66C08B8-F209-4E3D-8ADC-0843E3673296}" dt="2024-09-05T20:01:54.545" v="89" actId="478"/>
          <ac:picMkLst>
            <pc:docMk/>
            <pc:sldMk cId="4016420075" sldId="312"/>
            <ac:picMk id="3" creationId="{A153FDE7-1378-44A2-BAF0-A9103DA91361}"/>
          </ac:picMkLst>
        </pc:picChg>
        <pc:picChg chg="del">
          <ac:chgData name="Caitlin Dalton" userId="4930ef1f-043f-4fc5-a2ea-a5bdc790b715" providerId="ADAL" clId="{F66C08B8-F209-4E3D-8ADC-0843E3673296}" dt="2024-09-05T17:23:05.334" v="6" actId="478"/>
          <ac:picMkLst>
            <pc:docMk/>
            <pc:sldMk cId="4016420075" sldId="312"/>
            <ac:picMk id="4" creationId="{C2669B03-0746-DE71-6712-585EADA53E64}"/>
          </ac:picMkLst>
        </pc:picChg>
        <pc:picChg chg="del">
          <ac:chgData name="Caitlin Dalton" userId="4930ef1f-043f-4fc5-a2ea-a5bdc790b715" providerId="ADAL" clId="{F66C08B8-F209-4E3D-8ADC-0843E3673296}" dt="2024-09-05T17:23:07.071" v="7" actId="478"/>
          <ac:picMkLst>
            <pc:docMk/>
            <pc:sldMk cId="4016420075" sldId="312"/>
            <ac:picMk id="5" creationId="{DF7418B3-FDF5-943D-BF0D-00AF629F175F}"/>
          </ac:picMkLst>
        </pc:picChg>
        <pc:picChg chg="add mod modCrop">
          <ac:chgData name="Caitlin Dalton" userId="4930ef1f-043f-4fc5-a2ea-a5bdc790b715" providerId="ADAL" clId="{F66C08B8-F209-4E3D-8ADC-0843E3673296}" dt="2024-09-05T21:39:01.963" v="789" actId="18131"/>
          <ac:picMkLst>
            <pc:docMk/>
            <pc:sldMk cId="4016420075" sldId="312"/>
            <ac:picMk id="7" creationId="{C015CCE9-9310-7316-3DB3-6A4B865D9A9B}"/>
          </ac:picMkLst>
        </pc:picChg>
        <pc:picChg chg="add del mod">
          <ac:chgData name="Caitlin Dalton" userId="4930ef1f-043f-4fc5-a2ea-a5bdc790b715" providerId="ADAL" clId="{F66C08B8-F209-4E3D-8ADC-0843E3673296}" dt="2024-09-05T20:49:07.040" v="316" actId="478"/>
          <ac:picMkLst>
            <pc:docMk/>
            <pc:sldMk cId="4016420075" sldId="312"/>
            <ac:picMk id="9" creationId="{DFE7652E-9D77-7747-A61A-AEAB1D35422B}"/>
          </ac:picMkLst>
        </pc:picChg>
        <pc:picChg chg="add del mod">
          <ac:chgData name="Caitlin Dalton" userId="4930ef1f-043f-4fc5-a2ea-a5bdc790b715" providerId="ADAL" clId="{F66C08B8-F209-4E3D-8ADC-0843E3673296}" dt="2024-09-05T20:46:35.172" v="315" actId="478"/>
          <ac:picMkLst>
            <pc:docMk/>
            <pc:sldMk cId="4016420075" sldId="312"/>
            <ac:picMk id="15" creationId="{AB6859BE-383A-E981-2DC6-54B939FD7FCF}"/>
          </ac:picMkLst>
        </pc:picChg>
        <pc:picChg chg="add mod">
          <ac:chgData name="Caitlin Dalton" userId="4930ef1f-043f-4fc5-a2ea-a5bdc790b715" providerId="ADAL" clId="{F66C08B8-F209-4E3D-8ADC-0843E3673296}" dt="2024-09-05T21:38:33.672" v="785" actId="14100"/>
          <ac:picMkLst>
            <pc:docMk/>
            <pc:sldMk cId="4016420075" sldId="312"/>
            <ac:picMk id="17" creationId="{8D85B4AC-C81C-378E-A49D-C39AF3706542}"/>
          </ac:picMkLst>
        </pc:picChg>
      </pc:sldChg>
      <pc:sldChg chg="del">
        <pc:chgData name="Caitlin Dalton" userId="4930ef1f-043f-4fc5-a2ea-a5bdc790b715" providerId="ADAL" clId="{F66C08B8-F209-4E3D-8ADC-0843E3673296}" dt="2024-09-05T21:32:19.268" v="758" actId="47"/>
        <pc:sldMkLst>
          <pc:docMk/>
          <pc:sldMk cId="2290850921" sldId="313"/>
        </pc:sldMkLst>
      </pc:sldChg>
      <pc:sldChg chg="del">
        <pc:chgData name="Caitlin Dalton" userId="4930ef1f-043f-4fc5-a2ea-a5bdc790b715" providerId="ADAL" clId="{F66C08B8-F209-4E3D-8ADC-0843E3673296}" dt="2024-09-05T21:32:20.575" v="759" actId="47"/>
        <pc:sldMkLst>
          <pc:docMk/>
          <pc:sldMk cId="1740042135" sldId="314"/>
        </pc:sldMkLst>
      </pc:sldChg>
      <pc:sldChg chg="addSp delSp modSp mod">
        <pc:chgData name="Caitlin Dalton" userId="4930ef1f-043f-4fc5-a2ea-a5bdc790b715" providerId="ADAL" clId="{F66C08B8-F209-4E3D-8ADC-0843E3673296}" dt="2024-09-06T19:17:44.823" v="957" actId="2711"/>
        <pc:sldMkLst>
          <pc:docMk/>
          <pc:sldMk cId="426470727" sldId="315"/>
        </pc:sldMkLst>
        <pc:spChg chg="del">
          <ac:chgData name="Caitlin Dalton" userId="4930ef1f-043f-4fc5-a2ea-a5bdc790b715" providerId="ADAL" clId="{F66C08B8-F209-4E3D-8ADC-0843E3673296}" dt="2024-09-05T21:32:48.209" v="763" actId="478"/>
          <ac:spMkLst>
            <pc:docMk/>
            <pc:sldMk cId="426470727" sldId="315"/>
            <ac:spMk id="2" creationId="{B53FDD40-649D-9452-8FEC-53BD24C90483}"/>
          </ac:spMkLst>
        </pc:spChg>
        <pc:spChg chg="add del mod">
          <ac:chgData name="Caitlin Dalton" userId="4930ef1f-043f-4fc5-a2ea-a5bdc790b715" providerId="ADAL" clId="{F66C08B8-F209-4E3D-8ADC-0843E3673296}" dt="2024-09-05T21:32:52.946" v="764" actId="478"/>
          <ac:spMkLst>
            <pc:docMk/>
            <pc:sldMk cId="426470727" sldId="315"/>
            <ac:spMk id="4" creationId="{7B913E9F-6B1C-A353-C322-71E38A5FAF15}"/>
          </ac:spMkLst>
        </pc:spChg>
        <pc:spChg chg="mod">
          <ac:chgData name="Caitlin Dalton" userId="4930ef1f-043f-4fc5-a2ea-a5bdc790b715" providerId="ADAL" clId="{F66C08B8-F209-4E3D-8ADC-0843E3673296}" dt="2024-09-06T19:17:44.823" v="957" actId="2711"/>
          <ac:spMkLst>
            <pc:docMk/>
            <pc:sldMk cId="426470727" sldId="315"/>
            <ac:spMk id="6" creationId="{BDADB22C-6D80-B9AA-FD7C-592181375328}"/>
          </ac:spMkLst>
        </pc:spChg>
        <pc:picChg chg="del">
          <ac:chgData name="Caitlin Dalton" userId="4930ef1f-043f-4fc5-a2ea-a5bdc790b715" providerId="ADAL" clId="{F66C08B8-F209-4E3D-8ADC-0843E3673296}" dt="2024-09-05T21:32:45.116" v="762" actId="478"/>
          <ac:picMkLst>
            <pc:docMk/>
            <pc:sldMk cId="426470727" sldId="315"/>
            <ac:picMk id="5" creationId="{E9A5A5DB-EFB6-E911-52AC-9F9751B970BD}"/>
          </ac:picMkLst>
        </pc:picChg>
        <pc:picChg chg="add mod">
          <ac:chgData name="Caitlin Dalton" userId="4930ef1f-043f-4fc5-a2ea-a5bdc790b715" providerId="ADAL" clId="{F66C08B8-F209-4E3D-8ADC-0843E3673296}" dt="2024-09-05T21:34:40.704" v="779" actId="1076"/>
          <ac:picMkLst>
            <pc:docMk/>
            <pc:sldMk cId="426470727" sldId="315"/>
            <ac:picMk id="9" creationId="{8689E9F4-CA0A-E120-05A2-BC386B3E7EA2}"/>
          </ac:picMkLst>
        </pc:picChg>
      </pc:sldChg>
      <pc:sldChg chg="del">
        <pc:chgData name="Caitlin Dalton" userId="4930ef1f-043f-4fc5-a2ea-a5bdc790b715" providerId="ADAL" clId="{F66C08B8-F209-4E3D-8ADC-0843E3673296}" dt="2024-09-05T21:32:33.287" v="761" actId="47"/>
        <pc:sldMkLst>
          <pc:docMk/>
          <pc:sldMk cId="1164385977" sldId="316"/>
        </pc:sldMkLst>
      </pc:sldChg>
      <pc:sldChg chg="addSp delSp modSp add mod ord">
        <pc:chgData name="Caitlin Dalton" userId="4930ef1f-043f-4fc5-a2ea-a5bdc790b715" providerId="ADAL" clId="{F66C08B8-F209-4E3D-8ADC-0843E3673296}" dt="2024-09-17T20:06:03.571" v="1018" actId="27107"/>
        <pc:sldMkLst>
          <pc:docMk/>
          <pc:sldMk cId="36214561" sldId="317"/>
        </pc:sldMkLst>
        <pc:spChg chg="mod">
          <ac:chgData name="Caitlin Dalton" userId="4930ef1f-043f-4fc5-a2ea-a5bdc790b715" providerId="ADAL" clId="{F66C08B8-F209-4E3D-8ADC-0843E3673296}" dt="2024-09-05T21:18:42.220" v="702" actId="207"/>
          <ac:spMkLst>
            <pc:docMk/>
            <pc:sldMk cId="36214561" sldId="317"/>
            <ac:spMk id="8" creationId="{FA7F951B-7BFA-70A8-62A4-253BA3FF2654}"/>
          </ac:spMkLst>
        </pc:spChg>
        <pc:spChg chg="mod">
          <ac:chgData name="Caitlin Dalton" userId="4930ef1f-043f-4fc5-a2ea-a5bdc790b715" providerId="ADAL" clId="{F66C08B8-F209-4E3D-8ADC-0843E3673296}" dt="2024-09-06T19:18:50.574" v="978" actId="1036"/>
          <ac:spMkLst>
            <pc:docMk/>
            <pc:sldMk cId="36214561" sldId="317"/>
            <ac:spMk id="13" creationId="{712FB01E-6220-B62D-CF9B-5C232ACC1A22}"/>
          </ac:spMkLst>
        </pc:spChg>
        <pc:spChg chg="mod">
          <ac:chgData name="Caitlin Dalton" userId="4930ef1f-043f-4fc5-a2ea-a5bdc790b715" providerId="ADAL" clId="{F66C08B8-F209-4E3D-8ADC-0843E3673296}" dt="2024-09-17T20:06:03.571" v="1018" actId="27107"/>
          <ac:spMkLst>
            <pc:docMk/>
            <pc:sldMk cId="36214561" sldId="317"/>
            <ac:spMk id="29" creationId="{B0FA5DC4-856A-160A-1C2D-56D919AFF4E8}"/>
          </ac:spMkLst>
        </pc:spChg>
        <pc:picChg chg="add del mod modCrop">
          <ac:chgData name="Caitlin Dalton" userId="4930ef1f-043f-4fc5-a2ea-a5bdc790b715" providerId="ADAL" clId="{F66C08B8-F209-4E3D-8ADC-0843E3673296}" dt="2024-09-06T19:22:15.620" v="1003" actId="478"/>
          <ac:picMkLst>
            <pc:docMk/>
            <pc:sldMk cId="36214561" sldId="317"/>
            <ac:picMk id="2" creationId="{A10CF72C-A621-5816-1718-F8D69B760F0B}"/>
          </ac:picMkLst>
        </pc:picChg>
        <pc:picChg chg="add del mod">
          <ac:chgData name="Caitlin Dalton" userId="4930ef1f-043f-4fc5-a2ea-a5bdc790b715" providerId="ADAL" clId="{F66C08B8-F209-4E3D-8ADC-0843E3673296}" dt="2024-09-05T21:19:40.339" v="709" actId="478"/>
          <ac:picMkLst>
            <pc:docMk/>
            <pc:sldMk cId="36214561" sldId="317"/>
            <ac:picMk id="2" creationId="{E7ADDFB9-B956-3B71-0779-1FC611E4A84A}"/>
          </ac:picMkLst>
        </pc:picChg>
        <pc:picChg chg="mod">
          <ac:chgData name="Caitlin Dalton" userId="4930ef1f-043f-4fc5-a2ea-a5bdc790b715" providerId="ADAL" clId="{F66C08B8-F209-4E3D-8ADC-0843E3673296}" dt="2024-09-05T21:18:21.400" v="700" actId="14826"/>
          <ac:picMkLst>
            <pc:docMk/>
            <pc:sldMk cId="36214561" sldId="317"/>
            <ac:picMk id="15" creationId="{59D2DD60-1E81-1A1B-0014-4D7AF97E781C}"/>
          </ac:picMkLst>
        </pc:picChg>
        <pc:picChg chg="mod modCrop">
          <ac:chgData name="Caitlin Dalton" userId="4930ef1f-043f-4fc5-a2ea-a5bdc790b715" providerId="ADAL" clId="{F66C08B8-F209-4E3D-8ADC-0843E3673296}" dt="2024-09-05T21:23:08.023" v="732" actId="18131"/>
          <ac:picMkLst>
            <pc:docMk/>
            <pc:sldMk cId="36214561" sldId="317"/>
            <ac:picMk id="17" creationId="{800B7266-2202-79B0-10D6-938E6508A880}"/>
          </ac:picMkLst>
        </pc:picChg>
        <pc:picChg chg="mod">
          <ac:chgData name="Caitlin Dalton" userId="4930ef1f-043f-4fc5-a2ea-a5bdc790b715" providerId="ADAL" clId="{F66C08B8-F209-4E3D-8ADC-0843E3673296}" dt="2024-09-05T21:21:56.138" v="720" actId="1076"/>
          <ac:picMkLst>
            <pc:docMk/>
            <pc:sldMk cId="36214561" sldId="317"/>
            <ac:picMk id="23" creationId="{E71E77B5-AAF4-0779-3BDA-55AA71DCBA6F}"/>
          </ac:picMkLst>
        </pc:picChg>
      </pc:sldChg>
      <pc:sldChg chg="modSp add mod">
        <pc:chgData name="Caitlin Dalton" userId="4930ef1f-043f-4fc5-a2ea-a5bdc790b715" providerId="ADAL" clId="{F66C08B8-F209-4E3D-8ADC-0843E3673296}" dt="2024-09-17T20:08:35.456" v="1019" actId="27107"/>
        <pc:sldMkLst>
          <pc:docMk/>
          <pc:sldMk cId="598090260" sldId="318"/>
        </pc:sldMkLst>
        <pc:spChg chg="mod">
          <ac:chgData name="Caitlin Dalton" userId="4930ef1f-043f-4fc5-a2ea-a5bdc790b715" providerId="ADAL" clId="{F66C08B8-F209-4E3D-8ADC-0843E3673296}" dt="2024-09-05T21:23:41.353" v="735" actId="207"/>
          <ac:spMkLst>
            <pc:docMk/>
            <pc:sldMk cId="598090260" sldId="318"/>
            <ac:spMk id="8" creationId="{FA7F951B-7BFA-70A8-62A4-253BA3FF2654}"/>
          </ac:spMkLst>
        </pc:spChg>
        <pc:spChg chg="mod">
          <ac:chgData name="Caitlin Dalton" userId="4930ef1f-043f-4fc5-a2ea-a5bdc790b715" providerId="ADAL" clId="{F66C08B8-F209-4E3D-8ADC-0843E3673296}" dt="2024-09-06T19:18:56.714" v="988" actId="1036"/>
          <ac:spMkLst>
            <pc:docMk/>
            <pc:sldMk cId="598090260" sldId="318"/>
            <ac:spMk id="13" creationId="{712FB01E-6220-B62D-CF9B-5C232ACC1A22}"/>
          </ac:spMkLst>
        </pc:spChg>
        <pc:spChg chg="mod">
          <ac:chgData name="Caitlin Dalton" userId="4930ef1f-043f-4fc5-a2ea-a5bdc790b715" providerId="ADAL" clId="{F66C08B8-F209-4E3D-8ADC-0843E3673296}" dt="2024-09-17T20:08:35.456" v="1019" actId="27107"/>
          <ac:spMkLst>
            <pc:docMk/>
            <pc:sldMk cId="598090260" sldId="318"/>
            <ac:spMk id="29" creationId="{B0FA5DC4-856A-160A-1C2D-56D919AFF4E8}"/>
          </ac:spMkLst>
        </pc:spChg>
        <pc:picChg chg="mod">
          <ac:chgData name="Caitlin Dalton" userId="4930ef1f-043f-4fc5-a2ea-a5bdc790b715" providerId="ADAL" clId="{F66C08B8-F209-4E3D-8ADC-0843E3673296}" dt="2024-09-05T21:23:36.577" v="734" actId="14826"/>
          <ac:picMkLst>
            <pc:docMk/>
            <pc:sldMk cId="598090260" sldId="318"/>
            <ac:picMk id="15" creationId="{59D2DD60-1E81-1A1B-0014-4D7AF97E781C}"/>
          </ac:picMkLst>
        </pc:picChg>
        <pc:picChg chg="mod modCrop">
          <ac:chgData name="Caitlin Dalton" userId="4930ef1f-043f-4fc5-a2ea-a5bdc790b715" providerId="ADAL" clId="{F66C08B8-F209-4E3D-8ADC-0843E3673296}" dt="2024-09-05T21:32:08.137" v="757" actId="14826"/>
          <ac:picMkLst>
            <pc:docMk/>
            <pc:sldMk cId="598090260" sldId="318"/>
            <ac:picMk id="17" creationId="{800B7266-2202-79B0-10D6-938E6508A880}"/>
          </ac:picMkLst>
        </pc:picChg>
        <pc:picChg chg="mod">
          <ac:chgData name="Caitlin Dalton" userId="4930ef1f-043f-4fc5-a2ea-a5bdc790b715" providerId="ADAL" clId="{F66C08B8-F209-4E3D-8ADC-0843E3673296}" dt="2024-09-05T21:23:56.121" v="739" actId="1076"/>
          <ac:picMkLst>
            <pc:docMk/>
            <pc:sldMk cId="598090260" sldId="318"/>
            <ac:picMk id="23" creationId="{E71E77B5-AAF4-0779-3BDA-55AA71DCBA6F}"/>
          </ac:picMkLst>
        </pc:picChg>
      </pc:sldChg>
      <pc:sldChg chg="addSp delSp modSp new del mod modAnim">
        <pc:chgData name="Caitlin Dalton" userId="4930ef1f-043f-4fc5-a2ea-a5bdc790b715" providerId="ADAL" clId="{F66C08B8-F209-4E3D-8ADC-0843E3673296}" dt="2024-09-24T15:57:06.925" v="1027" actId="47"/>
        <pc:sldMkLst>
          <pc:docMk/>
          <pc:sldMk cId="2482586456" sldId="319"/>
        </pc:sldMkLst>
        <pc:spChg chg="del">
          <ac:chgData name="Caitlin Dalton" userId="4930ef1f-043f-4fc5-a2ea-a5bdc790b715" providerId="ADAL" clId="{F66C08B8-F209-4E3D-8ADC-0843E3673296}" dt="2024-09-05T21:35:05.924" v="782" actId="478"/>
          <ac:spMkLst>
            <pc:docMk/>
            <pc:sldMk cId="2482586456" sldId="319"/>
            <ac:spMk id="2" creationId="{C914523A-5BC4-2DF5-992A-E8A44DCBB1FD}"/>
          </ac:spMkLst>
        </pc:spChg>
        <pc:spChg chg="del">
          <ac:chgData name="Caitlin Dalton" userId="4930ef1f-043f-4fc5-a2ea-a5bdc790b715" providerId="ADAL" clId="{F66C08B8-F209-4E3D-8ADC-0843E3673296}" dt="2024-09-05T21:35:06.924" v="783" actId="478"/>
          <ac:spMkLst>
            <pc:docMk/>
            <pc:sldMk cId="2482586456" sldId="319"/>
            <ac:spMk id="3" creationId="{C1C8B78B-0314-166C-0992-15466ED7120D}"/>
          </ac:spMkLst>
        </pc:spChg>
        <pc:picChg chg="add mod">
          <ac:chgData name="Caitlin Dalton" userId="4930ef1f-043f-4fc5-a2ea-a5bdc790b715" providerId="ADAL" clId="{F66C08B8-F209-4E3D-8ADC-0843E3673296}" dt="2024-09-05T21:36:21.052" v="784"/>
          <ac:picMkLst>
            <pc:docMk/>
            <pc:sldMk cId="2482586456" sldId="319"/>
            <ac:picMk id="4" creationId="{27A2FA33-04B6-339D-16E0-E69FF0952F48}"/>
          </ac:picMkLst>
        </pc:picChg>
      </pc:sldChg>
      <pc:sldChg chg="addSp delSp modSp new mod">
        <pc:chgData name="Caitlin Dalton" userId="4930ef1f-043f-4fc5-a2ea-a5bdc790b715" providerId="ADAL" clId="{F66C08B8-F209-4E3D-8ADC-0843E3673296}" dt="2024-09-24T15:56:58.709" v="1026" actId="14100"/>
        <pc:sldMkLst>
          <pc:docMk/>
          <pc:sldMk cId="3444636271" sldId="320"/>
        </pc:sldMkLst>
        <pc:spChg chg="del">
          <ac:chgData name="Caitlin Dalton" userId="4930ef1f-043f-4fc5-a2ea-a5bdc790b715" providerId="ADAL" clId="{F66C08B8-F209-4E3D-8ADC-0843E3673296}" dt="2024-09-24T15:56:50.820" v="1025" actId="478"/>
          <ac:spMkLst>
            <pc:docMk/>
            <pc:sldMk cId="3444636271" sldId="320"/>
            <ac:spMk id="2" creationId="{AB2E643B-6B98-3846-82E3-ABED9C65D1F2}"/>
          </ac:spMkLst>
        </pc:spChg>
        <pc:spChg chg="del">
          <ac:chgData name="Caitlin Dalton" userId="4930ef1f-043f-4fc5-a2ea-a5bdc790b715" providerId="ADAL" clId="{F66C08B8-F209-4E3D-8ADC-0843E3673296}" dt="2024-09-24T15:56:41.915" v="1021" actId="931"/>
          <ac:spMkLst>
            <pc:docMk/>
            <pc:sldMk cId="3444636271" sldId="320"/>
            <ac:spMk id="3" creationId="{C867FFD0-4883-0D47-E7C2-0A723F3313BC}"/>
          </ac:spMkLst>
        </pc:spChg>
        <pc:picChg chg="add mod">
          <ac:chgData name="Caitlin Dalton" userId="4930ef1f-043f-4fc5-a2ea-a5bdc790b715" providerId="ADAL" clId="{F66C08B8-F209-4E3D-8ADC-0843E3673296}" dt="2024-09-24T15:56:58.709" v="1026" actId="14100"/>
          <ac:picMkLst>
            <pc:docMk/>
            <pc:sldMk cId="3444636271" sldId="320"/>
            <ac:picMk id="5" creationId="{8C052247-68A0-BDB0-ED43-073A45915F98}"/>
          </ac:picMkLst>
        </pc:picChg>
      </pc:sldChg>
    </pc:docChg>
  </pc:docChgLst>
  <pc:docChgLst>
    <pc:chgData name="Jennifer Heath" userId="54d5d3a3-f2e8-411f-b29a-ae0d727c6557" providerId="ADAL" clId="{F762FB36-8ACC-4268-A522-955D510FCD02}"/>
    <pc:docChg chg="modSld sldOrd">
      <pc:chgData name="Jennifer Heath" userId="54d5d3a3-f2e8-411f-b29a-ae0d727c6557" providerId="ADAL" clId="{F762FB36-8ACC-4268-A522-955D510FCD02}" dt="2024-09-10T21:46:01.908" v="1"/>
      <pc:docMkLst>
        <pc:docMk/>
      </pc:docMkLst>
      <pc:sldChg chg="ord">
        <pc:chgData name="Jennifer Heath" userId="54d5d3a3-f2e8-411f-b29a-ae0d727c6557" providerId="ADAL" clId="{F762FB36-8ACC-4268-A522-955D510FCD02}" dt="2024-09-10T21:46:01.908" v="1"/>
        <pc:sldMkLst>
          <pc:docMk/>
          <pc:sldMk cId="3094953614" sldId="26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37F133-651C-4B5C-88EA-62AF414880A1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91D68A-42AB-4899-A3D5-7112B79A21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644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91D68A-42AB-4899-A3D5-7112B79A211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1637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91D68A-42AB-4899-A3D5-7112B79A211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0207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91D68A-42AB-4899-A3D5-7112B79A211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135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9BCF3-3602-C2D7-2E97-5C30EB6613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CFA7AD-8773-A57B-F3B3-3D0A9DFEED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43B79E-E82F-C8B5-AB11-6892A6E02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DBBAF-C2EF-4E39-8270-B0FD8C0D0AF6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E8698F-25AF-A329-2569-983AE2656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551360-5DA1-F4B2-A834-5A33BDCF4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C530F-69C1-4501-ABEF-89554299A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147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C6024-D943-9ECB-FFEE-759A3B9A6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D8C664-DE6C-A4D3-AC43-10DFE1EF64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5C4F42-7593-5179-B140-A3DA7C6E2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DBBAF-C2EF-4E39-8270-B0FD8C0D0AF6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4AD8D5-8847-59E5-32D5-B0A18C40E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10086-734A-A640-902E-D7F8C0FAD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C530F-69C1-4501-ABEF-89554299A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87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7810A5-2A91-CF39-5901-31C0B819AD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6231BD-02EE-0F44-5D8C-D7D6035F13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CDDFB6-AEB7-BBEB-2356-47BD08C1A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DBBAF-C2EF-4E39-8270-B0FD8C0D0AF6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0B532F-C78C-95C6-38DA-0FA5A3AC1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289680-98D3-5756-DBB6-06C364406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C530F-69C1-4501-ABEF-89554299A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5429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3BAE0-D69B-50F3-6891-944A0767A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FB9586-9D75-350A-3331-3A6147D3BC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4A80ED-F117-3F9B-B725-65A1D8B8A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DBBAF-C2EF-4E39-8270-B0FD8C0D0AF6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75F105-061A-74D8-B9C0-0210C8A19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0C80E7-9FF0-F4AA-3E0C-80964103C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C530F-69C1-4501-ABEF-89554299A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2689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7DE7B-6C93-62EA-B061-DA6D5ED8C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8494A9-7CBF-5E9E-C329-11643ADA3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EE3255-7BAB-B9F3-0066-6F10C4037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DBBAF-C2EF-4E39-8270-B0FD8C0D0AF6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B2A38D-3B50-EA84-9048-AA4FF68A2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286AF1-1588-28E6-F315-B59620633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C530F-69C1-4501-ABEF-89554299A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807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27977-006F-CC55-5B41-529E41F59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5E13FB-C442-ED8F-A4E8-D59EF25BD0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E839F7-4FD9-E570-B9B5-54B62FD992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FE3288-93F8-1609-9C52-94A6CDA55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DBBAF-C2EF-4E39-8270-B0FD8C0D0AF6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C1C125-38EB-E91C-3EF7-EE0844612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5D5FEA-4E37-782B-4218-A76726596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C530F-69C1-4501-ABEF-89554299A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262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73D26-3ED8-1607-4855-95C87080D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80FAC2-FF78-83CE-C7FB-0DD3186786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5A29A5-2B45-6A01-B937-C06200402F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E8521D-2931-B75E-8419-D78BF11B6E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E72473-9B2B-7DF1-9619-07ABCF8413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25A826-4676-3F1F-2AE0-6B9E906C5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DBBAF-C2EF-4E39-8270-B0FD8C0D0AF6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E0C5ED-13DC-06F5-D1B2-B7570993A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776E36-7604-F705-4928-F99AE6679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C530F-69C1-4501-ABEF-89554299A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195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348AA-190F-5D36-6CC3-FD45AFFAF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CC36FB-0E34-05B7-6456-365BB43DB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DBBAF-C2EF-4E39-8270-B0FD8C0D0AF6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52E8BF-3F07-FDC7-D68A-D8B437295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BB91CB-D53D-5871-5B86-59265D190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C530F-69C1-4501-ABEF-89554299A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293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AC3C85-26A5-BC06-1A95-B9CAE4ECD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DBBAF-C2EF-4E39-8270-B0FD8C0D0AF6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F23FD8-BED6-1D1C-62CF-D635022B5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A4E824-5A86-9A1B-10BD-9D8231DB4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C530F-69C1-4501-ABEF-89554299A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021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50F1B-2595-5792-A1B7-36660BD29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E0CCFC-D312-C992-7D61-072C33523B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36D4F7-0B35-50F7-15C8-24697DDD43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F7BC25-0E7D-87D4-59C7-252E6C458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DBBAF-C2EF-4E39-8270-B0FD8C0D0AF6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9BA6EE-376C-DFC5-1EFA-8F8A3A5BA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33C94F-E27F-7079-E770-0A3A6F0BD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C530F-69C1-4501-ABEF-89554299A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355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E7B70-20EC-07E8-BC28-77A10C571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2318B2-A12B-BA71-04A7-53F92C3555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881CDF-B985-722D-3B6A-77B9D8C0DA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106AA2-6DC4-62C2-B79E-44F343577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DBBAF-C2EF-4E39-8270-B0FD8C0D0AF6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E6C6B1-926C-24FB-1EA1-F1B3B9CEA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5C0A2F-08D9-872C-C6C3-64F0FEBF1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C530F-69C1-4501-ABEF-89554299A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176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B879DA-2C5E-EE70-0F2C-A7F9DC974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6775FE-4A8A-BC72-77E2-4C62EB1D5D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70FACE-4383-5FA4-85FA-2540944799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8DBBAF-C2EF-4E39-8270-B0FD8C0D0AF6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DEB2F5-3FCF-DAF0-4A11-72DB3DDA9F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B4D0F7-1318-DAA6-ECED-1499ECFF43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7C530F-69C1-4501-ABEF-89554299AB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322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631737-6D07-1A3F-E6D2-ADE50E731A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525" y="-25400"/>
            <a:ext cx="12192000" cy="4064000"/>
          </a:xfrm>
          <a:prstGeom prst="rect">
            <a:avLst/>
          </a:prstGeom>
        </p:spPr>
      </p:pic>
      <p:pic>
        <p:nvPicPr>
          <p:cNvPr id="8" name="Picture 7" descr="A group of children looking down&#10;&#10;Description automatically generated">
            <a:extLst>
              <a:ext uri="{FF2B5EF4-FFF2-40B4-BE49-F238E27FC236}">
                <a16:creationId xmlns:a16="http://schemas.microsoft.com/office/drawing/2014/main" id="{7B51E2B4-3EEF-ABC2-69D1-832BFBD7A7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7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79" t="19536"/>
          <a:stretch/>
        </p:blipFill>
        <p:spPr>
          <a:xfrm>
            <a:off x="1" y="4038601"/>
            <a:ext cx="4396636" cy="2825402"/>
          </a:xfrm>
          <a:prstGeom prst="rect">
            <a:avLst/>
          </a:prstGeom>
        </p:spPr>
      </p:pic>
      <p:pic>
        <p:nvPicPr>
          <p:cNvPr id="14" name="Picture 13" descr="A group of women in a kitchen&#10;&#10;Description automatically generated">
            <a:extLst>
              <a:ext uri="{FF2B5EF4-FFF2-40B4-BE49-F238E27FC236}">
                <a16:creationId xmlns:a16="http://schemas.microsoft.com/office/drawing/2014/main" id="{454E9C54-C68B-99FA-81CA-F0BCAE74729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8" r="30268" b="6532"/>
          <a:stretch/>
        </p:blipFill>
        <p:spPr>
          <a:xfrm rot="5400000">
            <a:off x="8951118" y="3611504"/>
            <a:ext cx="2825402" cy="3686640"/>
          </a:xfrm>
          <a:prstGeom prst="rect">
            <a:avLst/>
          </a:prstGeom>
        </p:spPr>
      </p:pic>
      <p:pic>
        <p:nvPicPr>
          <p:cNvPr id="20" name="Picture 19" descr="A group of people sitting on a couch&#10;&#10;Description automatically generated">
            <a:extLst>
              <a:ext uri="{FF2B5EF4-FFF2-40B4-BE49-F238E27FC236}">
                <a16:creationId xmlns:a16="http://schemas.microsoft.com/office/drawing/2014/main" id="{F038397F-00BD-65FF-0995-B83B9119D11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6" t="2613" r="3102" b="2666"/>
          <a:stretch/>
        </p:blipFill>
        <p:spPr>
          <a:xfrm>
            <a:off x="4396637" y="4038600"/>
            <a:ext cx="4123862" cy="283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9790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standing in front of a store&#10;&#10;Description automatically generated">
            <a:extLst>
              <a:ext uri="{FF2B5EF4-FFF2-40B4-BE49-F238E27FC236}">
                <a16:creationId xmlns:a16="http://schemas.microsoft.com/office/drawing/2014/main" id="{C015CCE9-9310-7316-3DB3-6A4B865D9A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0" t="1325" r="8710" b="1609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16" descr="A blue sign with white text&#10;&#10;Description automatically generated">
            <a:extLst>
              <a:ext uri="{FF2B5EF4-FFF2-40B4-BE49-F238E27FC236}">
                <a16:creationId xmlns:a16="http://schemas.microsoft.com/office/drawing/2014/main" id="{8D85B4AC-C81C-378E-A49D-C39AF37065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947" y="247264"/>
            <a:ext cx="8680053" cy="1953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4200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039045A4-295F-144C-606F-555B33ED5B29}"/>
              </a:ext>
            </a:extLst>
          </p:cNvPr>
          <p:cNvSpPr txBox="1"/>
          <p:nvPr/>
        </p:nvSpPr>
        <p:spPr>
          <a:xfrm>
            <a:off x="7099300" y="691180"/>
            <a:ext cx="4604830" cy="392838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0960" tIns="30480" rIns="60960" bIns="304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>
              <a:lnSpc>
                <a:spcPts val="2700"/>
              </a:lnSpc>
              <a:spcBef>
                <a:spcPts val="0"/>
              </a:spcBef>
              <a:spcAft>
                <a:spcPts val="30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ea typeface="Roboto" pitchFamily="2" charset="0"/>
                <a:cs typeface="Arial" panose="020B0604020202020204" pitchFamily="34" charset="0"/>
              </a:rPr>
              <a:t>Everyone deserves to be </a:t>
            </a:r>
            <a:br>
              <a:rPr lang="en-US" sz="2800" b="1" dirty="0">
                <a:solidFill>
                  <a:srgbClr val="000000"/>
                </a:solidFill>
                <a:effectLst/>
                <a:ea typeface="Roboto" pitchFamily="2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000000"/>
                </a:solidFill>
                <a:effectLst/>
                <a:ea typeface="Roboto" pitchFamily="2" charset="0"/>
                <a:cs typeface="Arial" panose="020B0604020202020204" pitchFamily="34" charset="0"/>
              </a:rPr>
              <a:t>part of a thriving community. </a:t>
            </a:r>
          </a:p>
          <a:p>
            <a:pPr marL="0" marR="0">
              <a:lnSpc>
                <a:spcPts val="2700"/>
              </a:lnSpc>
              <a:spcBef>
                <a:spcPts val="0"/>
              </a:spcBef>
              <a:spcAft>
                <a:spcPts val="300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ea typeface="Roboto" pitchFamily="2" charset="0"/>
                <a:cs typeface="Arial" panose="020B0604020202020204" pitchFamily="34" charset="0"/>
              </a:rPr>
              <a:t>That’s why United Way brings neighbors, businesses, and community partners together to increase access to food and stable housing, advance the well-being of children, promote economic mobility, and work towards a better future for all.</a:t>
            </a:r>
            <a:r>
              <a:rPr lang="en-US" sz="2000" b="1" dirty="0">
                <a:solidFill>
                  <a:srgbClr val="000000"/>
                </a:solidFill>
                <a:effectLst/>
                <a:ea typeface="Roboto" pitchFamily="2" charset="0"/>
                <a:cs typeface="Arial" panose="020B0604020202020204" pitchFamily="34" charset="0"/>
              </a:rPr>
              <a:t> </a:t>
            </a:r>
          </a:p>
          <a:p>
            <a:pPr marL="0" marR="0">
              <a:lnSpc>
                <a:spcPts val="2700"/>
              </a:lnSpc>
              <a:spcBef>
                <a:spcPts val="0"/>
              </a:spcBef>
              <a:spcAft>
                <a:spcPts val="30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ea typeface="Roboto" pitchFamily="2" charset="0"/>
                <a:cs typeface="Arial" panose="020B0604020202020204" pitchFamily="34" charset="0"/>
              </a:rPr>
              <a:t>Join us and help lead the way.</a:t>
            </a:r>
            <a:endParaRPr lang="en-US" sz="2800" b="1" dirty="0">
              <a:effectLst/>
              <a:ea typeface="Roboto" pitchFamily="2" charset="0"/>
              <a:cs typeface="Arial" panose="020B0604020202020204" pitchFamily="34" charset="0"/>
            </a:endParaRPr>
          </a:p>
        </p:txBody>
      </p:sp>
      <p:pic>
        <p:nvPicPr>
          <p:cNvPr id="13" name="Picture 12" descr="A group of kids posing for a photo&#10;&#10;Description automatically generated">
            <a:extLst>
              <a:ext uri="{FF2B5EF4-FFF2-40B4-BE49-F238E27FC236}">
                <a16:creationId xmlns:a16="http://schemas.microsoft.com/office/drawing/2014/main" id="{19EE36EB-7CA7-E0A0-AB8C-EE6827CE31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5" t="2072" b="962"/>
          <a:stretch/>
        </p:blipFill>
        <p:spPr>
          <a:xfrm rot="5400000">
            <a:off x="-158751" y="158751"/>
            <a:ext cx="6858003" cy="654050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13D70ED-75D6-29AE-D61B-6C1526A4EF44}"/>
              </a:ext>
            </a:extLst>
          </p:cNvPr>
          <p:cNvSpPr/>
          <p:nvPr/>
        </p:nvSpPr>
        <p:spPr>
          <a:xfrm>
            <a:off x="-2" y="5466209"/>
            <a:ext cx="8872219" cy="1106594"/>
          </a:xfrm>
          <a:prstGeom prst="rect">
            <a:avLst/>
          </a:prstGeom>
          <a:solidFill>
            <a:srgbClr val="0055A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8C628A1-007E-6DAB-FEAA-7F9FE6DBAC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67417" y="5466211"/>
            <a:ext cx="3319780" cy="110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9536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00B7266-2202-79B0-10D6-938E6508A8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3" t="16482" r="34793"/>
          <a:stretch/>
        </p:blipFill>
        <p:spPr>
          <a:xfrm>
            <a:off x="-2" y="0"/>
            <a:ext cx="5381627" cy="68580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B0FA5DC4-856A-160A-1C2D-56D919AFF4E8}"/>
              </a:ext>
            </a:extLst>
          </p:cNvPr>
          <p:cNvSpPr txBox="1"/>
          <p:nvPr/>
        </p:nvSpPr>
        <p:spPr>
          <a:xfrm>
            <a:off x="5800725" y="1880349"/>
            <a:ext cx="5781674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rtl="0">
              <a:spcAft>
                <a:spcPts val="2400"/>
              </a:spcAft>
            </a:pPr>
            <a:r>
              <a:rPr lang="en-US" sz="3600" b="0" i="0" u="none" strike="noStrike" baseline="30000" dirty="0">
                <a:solidFill>
                  <a:srgbClr val="000000"/>
                </a:solidFill>
                <a:cs typeface="Arial" panose="020B0604020202020204" pitchFamily="34" charset="0"/>
              </a:rPr>
              <a:t>Rising costs of food, rent, and child care mean more families in our community are struggling to afford the basics. </a:t>
            </a:r>
          </a:p>
          <a:p>
            <a:pPr marR="0" rtl="0">
              <a:spcAft>
                <a:spcPts val="2400"/>
              </a:spcAft>
            </a:pPr>
            <a:r>
              <a:rPr lang="en-US" sz="3600" b="0" i="0" u="none" strike="noStrike" baseline="30000" dirty="0">
                <a:solidFill>
                  <a:srgbClr val="000000"/>
                </a:solidFill>
                <a:cs typeface="Arial" panose="020B0604020202020204" pitchFamily="34" charset="0"/>
              </a:rPr>
              <a:t>We help families find and keep safe housing and access healthy food through pop-up pantries, summer meals for kids, serving prepared meals, and more.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7F951B-7BFA-70A8-62A4-253BA3FF2654}"/>
              </a:ext>
            </a:extLst>
          </p:cNvPr>
          <p:cNvSpPr/>
          <p:nvPr/>
        </p:nvSpPr>
        <p:spPr>
          <a:xfrm>
            <a:off x="-2" y="5466209"/>
            <a:ext cx="6715127" cy="1106594"/>
          </a:xfrm>
          <a:prstGeom prst="rect">
            <a:avLst/>
          </a:prstGeom>
          <a:solidFill>
            <a:srgbClr val="669F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C6B1E9-3877-56DF-FD8A-388FB6FCEC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02"/>
          <a:stretch/>
        </p:blipFill>
        <p:spPr>
          <a:xfrm>
            <a:off x="10356849" y="5466211"/>
            <a:ext cx="1530347" cy="110659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12FB01E-6220-B62D-CF9B-5C232ACC1A22}"/>
              </a:ext>
            </a:extLst>
          </p:cNvPr>
          <p:cNvSpPr txBox="1"/>
          <p:nvPr/>
        </p:nvSpPr>
        <p:spPr>
          <a:xfrm>
            <a:off x="5800725" y="660254"/>
            <a:ext cx="5697640" cy="913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rtl="0"/>
            <a:r>
              <a:rPr lang="en-US" sz="4000" b="1" i="0" u="none" strike="noStrike" baseline="30000" dirty="0">
                <a:solidFill>
                  <a:srgbClr val="000000"/>
                </a:solidFill>
                <a:cs typeface="Arial" panose="020B0604020202020204" pitchFamily="34" charset="0"/>
              </a:rPr>
              <a:t>Every neighbor deserves nutritious food and stable affordable housing.</a:t>
            </a:r>
            <a:endParaRPr lang="en-US" sz="4000" b="0" i="0" u="none" strike="noStrike" baseline="300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9D2DD60-1E81-1A1B-0014-4D7AF97E78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V="1">
            <a:off x="6004559" y="5466209"/>
            <a:ext cx="4426371" cy="110659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71E77B5-AAF4-0779-3BDA-55AA71DCBA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4" y="5605493"/>
            <a:ext cx="6410321" cy="828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45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erson and a child playing cards&#10;&#10;Description automatically generated">
            <a:extLst>
              <a:ext uri="{FF2B5EF4-FFF2-40B4-BE49-F238E27FC236}">
                <a16:creationId xmlns:a16="http://schemas.microsoft.com/office/drawing/2014/main" id="{800B7266-2202-79B0-10D6-938E6508A8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53" t="5477" r="31250" b="3049"/>
          <a:stretch/>
        </p:blipFill>
        <p:spPr>
          <a:xfrm>
            <a:off x="-2" y="0"/>
            <a:ext cx="4573917" cy="68580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B0FA5DC4-856A-160A-1C2D-56D919AFF4E8}"/>
              </a:ext>
            </a:extLst>
          </p:cNvPr>
          <p:cNvSpPr txBox="1"/>
          <p:nvPr/>
        </p:nvSpPr>
        <p:spPr>
          <a:xfrm>
            <a:off x="5231656" y="1880349"/>
            <a:ext cx="6350743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rtl="0">
              <a:spcAft>
                <a:spcPts val="2400"/>
              </a:spcAft>
            </a:pPr>
            <a:r>
              <a:rPr lang="en-US" sz="3600" b="0" i="0" u="none" strike="noStrike" baseline="30000" dirty="0">
                <a:solidFill>
                  <a:srgbClr val="000000"/>
                </a:solidFill>
                <a:cs typeface="Arial" panose="020B0604020202020204" pitchFamily="34" charset="0"/>
              </a:rPr>
              <a:t>Every child needs stability, resources, and a network of healthy relationships. </a:t>
            </a:r>
          </a:p>
          <a:p>
            <a:pPr marR="0" rtl="0">
              <a:spcAft>
                <a:spcPts val="2400"/>
              </a:spcAft>
            </a:pPr>
            <a:r>
              <a:rPr lang="en-US" sz="3600" b="0" i="0" u="none" strike="noStrike" baseline="30000" dirty="0">
                <a:solidFill>
                  <a:srgbClr val="000000"/>
                </a:solidFill>
                <a:cs typeface="Arial" panose="020B0604020202020204" pitchFamily="34" charset="0"/>
              </a:rPr>
              <a:t>We support parents and caregivers, promote healthy development, expand access to summer enrichment programs, get books and school supplies to students, and support literacy and math skills.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7F951B-7BFA-70A8-62A4-253BA3FF2654}"/>
              </a:ext>
            </a:extLst>
          </p:cNvPr>
          <p:cNvSpPr/>
          <p:nvPr/>
        </p:nvSpPr>
        <p:spPr>
          <a:xfrm>
            <a:off x="-2" y="5466209"/>
            <a:ext cx="6715127" cy="1106594"/>
          </a:xfrm>
          <a:prstGeom prst="rect">
            <a:avLst/>
          </a:prstGeom>
          <a:solidFill>
            <a:srgbClr val="FCB2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C6B1E9-3877-56DF-FD8A-388FB6FCEC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02"/>
          <a:stretch/>
        </p:blipFill>
        <p:spPr>
          <a:xfrm>
            <a:off x="10356849" y="5466211"/>
            <a:ext cx="1530347" cy="110659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12FB01E-6220-B62D-CF9B-5C232ACC1A22}"/>
              </a:ext>
            </a:extLst>
          </p:cNvPr>
          <p:cNvSpPr txBox="1"/>
          <p:nvPr/>
        </p:nvSpPr>
        <p:spPr>
          <a:xfrm>
            <a:off x="5231656" y="660254"/>
            <a:ext cx="6266709" cy="913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rtl="0"/>
            <a:r>
              <a:rPr lang="en-US" sz="4000" b="1" i="0" u="none" strike="noStrike" baseline="30000" dirty="0">
                <a:solidFill>
                  <a:srgbClr val="000000"/>
                </a:solidFill>
                <a:cs typeface="Arial" panose="020B0604020202020204" pitchFamily="34" charset="0"/>
              </a:rPr>
              <a:t>Every child can learn, grow, and thrive with quality child care and education.</a:t>
            </a:r>
          </a:p>
        </p:txBody>
      </p:sp>
      <p:pic>
        <p:nvPicPr>
          <p:cNvPr id="15" name="Picture 14" descr="A yellow rectangular object with a black border&#10;&#10;Description automatically generated with medium confidence">
            <a:extLst>
              <a:ext uri="{FF2B5EF4-FFF2-40B4-BE49-F238E27FC236}">
                <a16:creationId xmlns:a16="http://schemas.microsoft.com/office/drawing/2014/main" id="{59D2DD60-1E81-1A1B-0014-4D7AF97E78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004559" y="5466209"/>
            <a:ext cx="4426372" cy="1106593"/>
          </a:xfrm>
          <a:prstGeom prst="rect">
            <a:avLst/>
          </a:prstGeom>
        </p:spPr>
      </p:pic>
      <p:pic>
        <p:nvPicPr>
          <p:cNvPr id="23" name="Picture 22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E71E77B5-AAF4-0779-3BDA-55AA71DCBA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4" y="5589649"/>
            <a:ext cx="5420879" cy="857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5872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00B7266-2202-79B0-10D6-938E6508A8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5" r="15135"/>
          <a:stretch/>
        </p:blipFill>
        <p:spPr>
          <a:xfrm>
            <a:off x="-2" y="0"/>
            <a:ext cx="4782065" cy="68580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B0FA5DC4-856A-160A-1C2D-56D919AFF4E8}"/>
              </a:ext>
            </a:extLst>
          </p:cNvPr>
          <p:cNvSpPr txBox="1"/>
          <p:nvPr/>
        </p:nvSpPr>
        <p:spPr>
          <a:xfrm>
            <a:off x="5222407" y="1880349"/>
            <a:ext cx="6359992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rtl="0">
              <a:spcAft>
                <a:spcPts val="2400"/>
              </a:spcAft>
            </a:pPr>
            <a:r>
              <a:rPr lang="en-US" sz="3600" b="0" i="0" u="none" strike="noStrike" baseline="30000" dirty="0">
                <a:solidFill>
                  <a:srgbClr val="000000"/>
                </a:solidFill>
              </a:rPr>
              <a:t>42% of households in Greater New Haven don’t make enough money to afford basic necessities. </a:t>
            </a:r>
          </a:p>
          <a:p>
            <a:pPr marR="0" rtl="0">
              <a:spcAft>
                <a:spcPts val="2400"/>
              </a:spcAft>
            </a:pPr>
            <a:r>
              <a:rPr lang="en-US" sz="3600" b="0" i="0" u="none" strike="noStrike" baseline="30000" dirty="0">
                <a:solidFill>
                  <a:srgbClr val="000000"/>
                </a:solidFill>
              </a:rPr>
              <a:t>We help people develop career skills, offer free tax preparation, and provide financial education so people can make, keep, and grow the resources to achieve their goals.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7F951B-7BFA-70A8-62A4-253BA3FF2654}"/>
              </a:ext>
            </a:extLst>
          </p:cNvPr>
          <p:cNvSpPr/>
          <p:nvPr/>
        </p:nvSpPr>
        <p:spPr>
          <a:xfrm>
            <a:off x="-2" y="5466209"/>
            <a:ext cx="6715127" cy="1106594"/>
          </a:xfrm>
          <a:prstGeom prst="rect">
            <a:avLst/>
          </a:prstGeom>
          <a:solidFill>
            <a:srgbClr val="F04E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C6B1E9-3877-56DF-FD8A-388FB6FCEC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02"/>
          <a:stretch/>
        </p:blipFill>
        <p:spPr>
          <a:xfrm>
            <a:off x="10356849" y="5466211"/>
            <a:ext cx="1530347" cy="110659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12FB01E-6220-B62D-CF9B-5C232ACC1A22}"/>
              </a:ext>
            </a:extLst>
          </p:cNvPr>
          <p:cNvSpPr txBox="1"/>
          <p:nvPr/>
        </p:nvSpPr>
        <p:spPr>
          <a:xfrm>
            <a:off x="5238750" y="660254"/>
            <a:ext cx="6259615" cy="913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rtl="0"/>
            <a:r>
              <a:rPr lang="en-US" sz="4000" b="1" baseline="30000" dirty="0">
                <a:solidFill>
                  <a:srgbClr val="000000"/>
                </a:solidFill>
              </a:rPr>
              <a:t>Every family can build a better life when they have a strong financial foundation.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9D2DD60-1E81-1A1B-0014-4D7AF97E78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V="1">
            <a:off x="6004559" y="5466209"/>
            <a:ext cx="4426371" cy="110659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71E77B5-AAF4-0779-3BDA-55AA71DCBA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4" y="5619750"/>
            <a:ext cx="8829549" cy="801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0902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colorful squares with white text&#10;&#10;Description automatically generated">
            <a:extLst>
              <a:ext uri="{FF2B5EF4-FFF2-40B4-BE49-F238E27FC236}">
                <a16:creationId xmlns:a16="http://schemas.microsoft.com/office/drawing/2014/main" id="{8C052247-68A0-BDB0-ED43-073A45915F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4446362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E51A31A-3466-0CDF-4986-97D3A28569D4}"/>
              </a:ext>
            </a:extLst>
          </p:cNvPr>
          <p:cNvSpPr/>
          <p:nvPr/>
        </p:nvSpPr>
        <p:spPr>
          <a:xfrm>
            <a:off x="-1" y="0"/>
            <a:ext cx="12223299" cy="6858000"/>
          </a:xfrm>
          <a:prstGeom prst="rect">
            <a:avLst/>
          </a:prstGeom>
          <a:solidFill>
            <a:srgbClr val="0056A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ADB22C-6D80-B9AA-FD7C-592181375328}"/>
              </a:ext>
            </a:extLst>
          </p:cNvPr>
          <p:cNvSpPr txBox="1"/>
          <p:nvPr/>
        </p:nvSpPr>
        <p:spPr>
          <a:xfrm>
            <a:off x="1672772" y="5028382"/>
            <a:ext cx="88777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United Way donors are leading the way –</a:t>
            </a:r>
            <a:br>
              <a:rPr lang="en-US" sz="2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improving access to education, food, stable housing, and financial stability so that all can thrive.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9" name="Picture 8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8689E9F4-CA0A-E120-05A2-BC386B3E7E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497" y="730373"/>
            <a:ext cx="6413005" cy="389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707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2142a4e-db29-4fc4-8a72-18d8e91458b3" xsi:nil="true"/>
    <lcf76f155ced4ddcb4097134ff3c332f xmlns="bba5a590-6098-48c8-ba66-41dc2c07882d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26C891179F10D418D92BDCFB8D0AD52" ma:contentTypeVersion="19" ma:contentTypeDescription="Create a new document." ma:contentTypeScope="" ma:versionID="4df211c5282088199cdf75b9539f88db">
  <xsd:schema xmlns:xsd="http://www.w3.org/2001/XMLSchema" xmlns:xs="http://www.w3.org/2001/XMLSchema" xmlns:p="http://schemas.microsoft.com/office/2006/metadata/properties" xmlns:ns2="bba5a590-6098-48c8-ba66-41dc2c07882d" xmlns:ns3="62142a4e-db29-4fc4-8a72-18d8e91458b3" targetNamespace="http://schemas.microsoft.com/office/2006/metadata/properties" ma:root="true" ma:fieldsID="e965a4cf7f59398b515a1faf684ff30a" ns2:_="" ns3:_="">
    <xsd:import namespace="bba5a590-6098-48c8-ba66-41dc2c07882d"/>
    <xsd:import namespace="62142a4e-db29-4fc4-8a72-18d8e91458b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a5a590-6098-48c8-ba66-41dc2c07882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223f7265-d683-46d2-a163-0f9097619d3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142a4e-db29-4fc4-8a72-18d8e91458b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3f1ef0fb-fb5d-4229-95ef-c329c41b83e6}" ma:internalName="TaxCatchAll" ma:showField="CatchAllData" ma:web="62142a4e-db29-4fc4-8a72-18d8e91458b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74B7718-DAFD-4323-9AF7-C594705CA27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362CAFC-A58E-4F84-BF50-F190A8969A1A}">
  <ds:schemaRefs>
    <ds:schemaRef ds:uri="http://purl.org/dc/dcmitype/"/>
    <ds:schemaRef ds:uri="http://purl.org/dc/elements/1.1/"/>
    <ds:schemaRef ds:uri="bba5a590-6098-48c8-ba66-41dc2c07882d"/>
    <ds:schemaRef ds:uri="http://schemas.microsoft.com/office/2006/documentManagement/types"/>
    <ds:schemaRef ds:uri="http://purl.org/dc/terms/"/>
    <ds:schemaRef ds:uri="http://schemas.microsoft.com/office/2006/metadata/properties"/>
    <ds:schemaRef ds:uri="62142a4e-db29-4fc4-8a72-18d8e91458b3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EFD4347-3FFF-445E-806A-A78AF03401A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ba5a590-6098-48c8-ba66-41dc2c07882d"/>
    <ds:schemaRef ds:uri="62142a4e-db29-4fc4-8a72-18d8e91458b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a96fa3e2-402d-49a7-906f-261cf278a143}" enabled="0" method="" siteId="{a96fa3e2-402d-49a7-906f-261cf278a143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2282</TotalTime>
  <Words>278</Words>
  <Application>Microsoft Office PowerPoint</Application>
  <PresentationFormat>Widescreen</PresentationFormat>
  <Paragraphs>16</Paragraphs>
  <Slides>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Aptos</vt:lpstr>
      <vt:lpstr>Arial</vt:lpstr>
      <vt:lpstr>Calibri</vt:lpstr>
      <vt:lpstr>Calibri Light</vt:lpstr>
      <vt:lpstr>Roboto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Caitlin Dalton</dc:creator>
  <cp:lastModifiedBy>Caitlin Dalton</cp:lastModifiedBy>
  <cp:revision>6</cp:revision>
  <dcterms:created xsi:type="dcterms:W3CDTF">2022-09-22T19:19:23Z</dcterms:created>
  <dcterms:modified xsi:type="dcterms:W3CDTF">2024-09-24T15:57:12Z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0x010100F26C891179F10D418D92BDCFB8D0AD52</vt:lpwstr>
  </property>
  <property fmtid="{D5CDD505-2E9C-101B-9397-08002B2CF9AE}" pid="3" name="MediaServiceImageTags">
    <vt:lpwstr/>
  </property>
</Properties>
</file>